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2" r:id="rId5"/>
    <p:sldId id="268" r:id="rId6"/>
    <p:sldId id="269" r:id="rId7"/>
    <p:sldId id="270" r:id="rId8"/>
    <p:sldId id="271" r:id="rId9"/>
    <p:sldId id="272" r:id="rId10"/>
    <p:sldId id="273" r:id="rId11"/>
    <p:sldId id="267" r:id="rId12"/>
    <p:sldId id="274" r:id="rId13"/>
    <p:sldId id="275" r:id="rId14"/>
  </p:sldIdLst>
  <p:sldSz cx="13004800" cy="9753600"/>
  <p:notesSz cx="6858000" cy="9144000"/>
  <p:defaultTextStyle>
    <a:lvl1pPr defTabSz="457200">
      <a:defRPr sz="2400">
        <a:latin typeface="+mn-lt"/>
        <a:ea typeface="+mn-ea"/>
        <a:cs typeface="+mn-cs"/>
        <a:sym typeface="Helvetica-Fraction"/>
      </a:defRPr>
    </a:lvl1pPr>
    <a:lvl2pPr indent="457200" defTabSz="457200">
      <a:defRPr sz="2400">
        <a:latin typeface="+mn-lt"/>
        <a:ea typeface="+mn-ea"/>
        <a:cs typeface="+mn-cs"/>
        <a:sym typeface="Helvetica-Fraction"/>
      </a:defRPr>
    </a:lvl2pPr>
    <a:lvl3pPr indent="914400" defTabSz="457200">
      <a:defRPr sz="2400">
        <a:latin typeface="+mn-lt"/>
        <a:ea typeface="+mn-ea"/>
        <a:cs typeface="+mn-cs"/>
        <a:sym typeface="Helvetica-Fraction"/>
      </a:defRPr>
    </a:lvl3pPr>
    <a:lvl4pPr indent="1371600" defTabSz="457200">
      <a:defRPr sz="2400">
        <a:latin typeface="+mn-lt"/>
        <a:ea typeface="+mn-ea"/>
        <a:cs typeface="+mn-cs"/>
        <a:sym typeface="Helvetica-Fraction"/>
      </a:defRPr>
    </a:lvl4pPr>
    <a:lvl5pPr indent="1828800" defTabSz="457200">
      <a:defRPr sz="2400">
        <a:latin typeface="+mn-lt"/>
        <a:ea typeface="+mn-ea"/>
        <a:cs typeface="+mn-cs"/>
        <a:sym typeface="Helvetica-Fraction"/>
      </a:defRPr>
    </a:lvl5pPr>
    <a:lvl6pPr indent="2286000" defTabSz="457200">
      <a:defRPr sz="2400">
        <a:latin typeface="+mn-lt"/>
        <a:ea typeface="+mn-ea"/>
        <a:cs typeface="+mn-cs"/>
        <a:sym typeface="Helvetica-Fraction"/>
      </a:defRPr>
    </a:lvl6pPr>
    <a:lvl7pPr indent="2743200" defTabSz="457200">
      <a:defRPr sz="2400">
        <a:latin typeface="+mn-lt"/>
        <a:ea typeface="+mn-ea"/>
        <a:cs typeface="+mn-cs"/>
        <a:sym typeface="Helvetica-Fraction"/>
      </a:defRPr>
    </a:lvl7pPr>
    <a:lvl8pPr indent="3200400" defTabSz="457200">
      <a:defRPr sz="2400">
        <a:latin typeface="+mn-lt"/>
        <a:ea typeface="+mn-ea"/>
        <a:cs typeface="+mn-cs"/>
        <a:sym typeface="Helvetica-Fraction"/>
      </a:defRPr>
    </a:lvl8pPr>
    <a:lvl9pPr indent="3657600" defTabSz="457200">
      <a:defRPr sz="2400">
        <a:latin typeface="+mn-lt"/>
        <a:ea typeface="+mn-ea"/>
        <a:cs typeface="+mn-cs"/>
        <a:sym typeface="Helvetica-Fraction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HelveticaCE-BoldOblique"/>
          <a:ea typeface="HelveticaCE-BoldOblique"/>
          <a:cs typeface="HelveticaCE-BoldObliq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HelveticaCE-BoldOblique"/>
          <a:ea typeface="HelveticaCE-BoldOblique"/>
          <a:cs typeface="HelveticaCE-BoldObliq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HelveticaCE-BoldOblique"/>
          <a:ea typeface="HelveticaCE-BoldOblique"/>
          <a:cs typeface="HelveticaCE-BoldObliq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HelveticaCE-BoldOblique"/>
          <a:ea typeface="HelveticaCE-BoldOblique"/>
          <a:cs typeface="HelveticaCE-BoldObliq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HelveticaCE-BoldOblique"/>
          <a:ea typeface="HelveticaCE-BoldOblique"/>
          <a:cs typeface="HelveticaCE-BoldObliq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HelveticaCE-BoldOblique"/>
          <a:ea typeface="HelveticaCE-BoldOblique"/>
          <a:cs typeface="HelveticaCE-BoldObliq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HelveticaCE-BoldOblique"/>
          <a:ea typeface="HelveticaCE-BoldOblique"/>
          <a:cs typeface="HelveticaCE-BoldObliq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HelveticaCE-BoldOblique"/>
          <a:ea typeface="HelveticaCE-BoldOblique"/>
          <a:cs typeface="HelveticaCE-BoldObliq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HelveticaCE-BoldOblique"/>
          <a:ea typeface="HelveticaCE-BoldOblique"/>
          <a:cs typeface="HelveticaCE-BoldObliq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HelveticaCE-BoldOblique"/>
          <a:ea typeface="HelveticaCE-BoldOblique"/>
          <a:cs typeface="HelveticaCE-BoldObliq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HelveticaCE-BoldOblique"/>
          <a:ea typeface="HelveticaCE-BoldOblique"/>
          <a:cs typeface="HelveticaCE-BoldObliq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HelveticaCE-BoldOblique"/>
          <a:ea typeface="HelveticaCE-BoldOblique"/>
          <a:cs typeface="HelveticaCE-BoldObliq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HelveticaCE-BoldOblique"/>
          <a:ea typeface="HelveticaCE-BoldOblique"/>
          <a:cs typeface="HelveticaCE-BoldObliq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HelveticaCE-BoldOblique"/>
          <a:ea typeface="HelveticaCE-BoldOblique"/>
          <a:cs typeface="HelveticaCE-BoldObliq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HelveticaCE-BoldOblique"/>
          <a:ea typeface="HelveticaCE-BoldOblique"/>
          <a:cs typeface="HelveticaCE-BoldObliq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HelveticaCE-BoldOblique"/>
          <a:ea typeface="HelveticaCE-BoldOblique"/>
          <a:cs typeface="HelveticaCE-BoldObliq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HelveticaCE-BoldOblique"/>
          <a:ea typeface="HelveticaCE-BoldOblique"/>
          <a:cs typeface="HelveticaCE-BoldObliq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HelveticaCE-BoldOblique"/>
          <a:ea typeface="HelveticaCE-BoldOblique"/>
          <a:cs typeface="HelveticaCE-BoldObliq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HelveticaCE-BoldOblique"/>
          <a:ea typeface="HelveticaCE-BoldOblique"/>
          <a:cs typeface="HelveticaCE-BoldObliq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HelveticaCE-BoldOblique"/>
          <a:ea typeface="HelveticaCE-BoldOblique"/>
          <a:cs typeface="HelveticaCE-BoldObliq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HelveticaCE-BoldOblique"/>
          <a:ea typeface="HelveticaCE-BoldOblique"/>
          <a:cs typeface="HelveticaCE-BoldObliq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HelveticaCE-BoldOblique"/>
          <a:ea typeface="HelveticaCE-BoldOblique"/>
          <a:cs typeface="HelveticaCE-BoldObliq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HelveticaCE-BoldOblique"/>
          <a:ea typeface="HelveticaCE-BoldOblique"/>
          <a:cs typeface="HelveticaCE-BoldObliq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HelveticaCE-BoldOblique"/>
          <a:ea typeface="HelveticaCE-BoldOblique"/>
          <a:cs typeface="HelveticaCE-BoldObliq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22" d="100"/>
          <a:sy n="22" d="100"/>
        </p:scale>
        <p:origin x="-2448" y="-12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248763407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3000">
        <a:latin typeface="+mj-lt"/>
        <a:ea typeface="+mj-ea"/>
        <a:cs typeface="+mj-cs"/>
        <a:sym typeface="Helvetica Neue CE 55 Roman"/>
      </a:defRPr>
    </a:lvl1pPr>
    <a:lvl2pPr indent="228600" defTabSz="457200">
      <a:lnSpc>
        <a:spcPct val="117999"/>
      </a:lnSpc>
      <a:defRPr sz="3000">
        <a:latin typeface="+mj-lt"/>
        <a:ea typeface="+mj-ea"/>
        <a:cs typeface="+mj-cs"/>
        <a:sym typeface="Helvetica Neue CE 55 Roman"/>
      </a:defRPr>
    </a:lvl2pPr>
    <a:lvl3pPr indent="457200" defTabSz="457200">
      <a:lnSpc>
        <a:spcPct val="117999"/>
      </a:lnSpc>
      <a:defRPr sz="3000">
        <a:latin typeface="+mj-lt"/>
        <a:ea typeface="+mj-ea"/>
        <a:cs typeface="+mj-cs"/>
        <a:sym typeface="Helvetica Neue CE 55 Roman"/>
      </a:defRPr>
    </a:lvl3pPr>
    <a:lvl4pPr indent="685800" defTabSz="457200">
      <a:lnSpc>
        <a:spcPct val="117999"/>
      </a:lnSpc>
      <a:defRPr sz="3000">
        <a:latin typeface="+mj-lt"/>
        <a:ea typeface="+mj-ea"/>
        <a:cs typeface="+mj-cs"/>
        <a:sym typeface="Helvetica Neue CE 55 Roman"/>
      </a:defRPr>
    </a:lvl4pPr>
    <a:lvl5pPr indent="914400" defTabSz="457200">
      <a:lnSpc>
        <a:spcPct val="117999"/>
      </a:lnSpc>
      <a:defRPr sz="3000">
        <a:latin typeface="+mj-lt"/>
        <a:ea typeface="+mj-ea"/>
        <a:cs typeface="+mj-cs"/>
        <a:sym typeface="Helvetica Neue CE 55 Roman"/>
      </a:defRPr>
    </a:lvl5pPr>
    <a:lvl6pPr indent="1143000" defTabSz="457200">
      <a:lnSpc>
        <a:spcPct val="117999"/>
      </a:lnSpc>
      <a:defRPr sz="3000">
        <a:latin typeface="+mj-lt"/>
        <a:ea typeface="+mj-ea"/>
        <a:cs typeface="+mj-cs"/>
        <a:sym typeface="Helvetica Neue CE 55 Roman"/>
      </a:defRPr>
    </a:lvl6pPr>
    <a:lvl7pPr indent="1371600" defTabSz="457200">
      <a:lnSpc>
        <a:spcPct val="117999"/>
      </a:lnSpc>
      <a:defRPr sz="3000">
        <a:latin typeface="+mj-lt"/>
        <a:ea typeface="+mj-ea"/>
        <a:cs typeface="+mj-cs"/>
        <a:sym typeface="Helvetica Neue CE 55 Roman"/>
      </a:defRPr>
    </a:lvl7pPr>
    <a:lvl8pPr indent="1600200" defTabSz="457200">
      <a:lnSpc>
        <a:spcPct val="117999"/>
      </a:lnSpc>
      <a:defRPr sz="3000">
        <a:latin typeface="+mj-lt"/>
        <a:ea typeface="+mj-ea"/>
        <a:cs typeface="+mj-cs"/>
        <a:sym typeface="Helvetica Neue CE 55 Roman"/>
      </a:defRPr>
    </a:lvl8pPr>
    <a:lvl9pPr indent="1828800" defTabSz="457200">
      <a:lnSpc>
        <a:spcPct val="117999"/>
      </a:lnSpc>
      <a:defRPr sz="3000">
        <a:latin typeface="+mj-lt"/>
        <a:ea typeface="+mj-ea"/>
        <a:cs typeface="+mj-cs"/>
        <a:sym typeface="Helvetica Neue CE 55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2357119" y="3186853"/>
            <a:ext cx="8290562" cy="2177628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6200"/>
              <a:t>Title Text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3088639" y="5364480"/>
            <a:ext cx="6827522" cy="3169921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88888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88888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88888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88888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888888"/>
                </a:solidFill>
              </a:rPr>
              <a:t>Body Level Five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6200"/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Body Level One</a:t>
            </a:r>
          </a:p>
          <a:p>
            <a:pPr lvl="1">
              <a:defRPr sz="1800"/>
            </a:pPr>
            <a:r>
              <a:rPr sz="4400"/>
              <a:t>Body Level Two</a:t>
            </a:r>
          </a:p>
          <a:p>
            <a:pPr lvl="2">
              <a:defRPr sz="1800"/>
            </a:pPr>
            <a:r>
              <a:rPr sz="4400"/>
              <a:t>Body Level Three</a:t>
            </a:r>
          </a:p>
          <a:p>
            <a:pPr lvl="3">
              <a:defRPr sz="1800"/>
            </a:pPr>
            <a:r>
              <a:rPr sz="4400"/>
              <a:t>Body Level Four</a:t>
            </a:r>
          </a:p>
          <a:p>
            <a:pPr lvl="4">
              <a:defRPr sz="1800"/>
            </a:pPr>
            <a:r>
              <a:rPr sz="4400"/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8696960" y="1219199"/>
            <a:ext cx="2194561" cy="682752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6200"/>
              <a:t>Title Text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2113279" y="1512147"/>
            <a:ext cx="6421122" cy="7022254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Body Level One</a:t>
            </a:r>
          </a:p>
          <a:p>
            <a:pPr lvl="1">
              <a:defRPr sz="1800"/>
            </a:pPr>
            <a:r>
              <a:rPr sz="4400"/>
              <a:t>Body Level Two</a:t>
            </a:r>
          </a:p>
          <a:p>
            <a:pPr lvl="2">
              <a:defRPr sz="1800"/>
            </a:pPr>
            <a:r>
              <a:rPr sz="4400"/>
              <a:t>Body Level Three</a:t>
            </a:r>
          </a:p>
          <a:p>
            <a:pPr lvl="3">
              <a:defRPr sz="1800"/>
            </a:pPr>
            <a:r>
              <a:rPr sz="4400"/>
              <a:t>Body Level Four</a:t>
            </a:r>
          </a:p>
          <a:p>
            <a:pPr lvl="4">
              <a:defRPr sz="1800"/>
            </a:pPr>
            <a:r>
              <a:rPr sz="4400"/>
              <a:t>Body Level Five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6200"/>
              <a:t>Title Text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Body Level One</a:t>
            </a:r>
          </a:p>
          <a:p>
            <a:pPr lvl="1">
              <a:defRPr sz="1800"/>
            </a:pPr>
            <a:r>
              <a:rPr sz="4400"/>
              <a:t>Body Level Two</a:t>
            </a:r>
          </a:p>
          <a:p>
            <a:pPr lvl="2">
              <a:defRPr sz="1800"/>
            </a:pPr>
            <a:r>
              <a:rPr sz="4400"/>
              <a:t>Body Level Three</a:t>
            </a:r>
          </a:p>
          <a:p>
            <a:pPr lvl="3">
              <a:defRPr sz="1800"/>
            </a:pPr>
            <a:r>
              <a:rPr sz="4400"/>
              <a:t>Body Level Four</a:t>
            </a:r>
          </a:p>
          <a:p>
            <a:pPr lvl="4">
              <a:defRPr sz="1800"/>
            </a:pPr>
            <a:r>
              <a:rPr sz="4400"/>
              <a:t>Body Level Five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2396066" y="5919893"/>
            <a:ext cx="8290562" cy="1452881"/>
          </a:xfrm>
          <a:prstGeom prst="rect">
            <a:avLst/>
          </a:prstGeom>
        </p:spPr>
        <p:txBody>
          <a:bodyPr anchor="t"/>
          <a:lstStyle>
            <a:lvl1pPr algn="l">
              <a:defRPr sz="5600" cap="all"/>
            </a:lvl1pPr>
          </a:lstStyle>
          <a:p>
            <a:pPr lvl="0">
              <a:defRPr sz="1800" cap="none"/>
            </a:pPr>
            <a:r>
              <a:rPr sz="5600" cap="all"/>
              <a:t>Title Text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2396066" y="4319693"/>
            <a:ext cx="8290562" cy="160020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8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8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8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8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8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88888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88888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88888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88888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888888"/>
                </a:solidFill>
              </a:rPr>
              <a:t>Body Level Five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6200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2113279" y="2926079"/>
            <a:ext cx="4307841" cy="5608322"/>
          </a:xfrm>
          <a:prstGeom prst="rect">
            <a:avLst/>
          </a:prstGeom>
        </p:spPr>
        <p:txBody>
          <a:bodyPr/>
          <a:lstStyle>
            <a:lvl1pPr marL="465364" indent="-465364">
              <a:spcBef>
                <a:spcPts val="600"/>
              </a:spcBef>
              <a:defRPr sz="3800"/>
            </a:lvl1pPr>
            <a:lvl2pPr marL="909637" indent="-452437">
              <a:spcBef>
                <a:spcPts val="600"/>
              </a:spcBef>
              <a:defRPr sz="3800"/>
            </a:lvl2pPr>
            <a:lvl3pPr marL="1348739" indent="-434339">
              <a:spcBef>
                <a:spcPts val="600"/>
              </a:spcBef>
              <a:defRPr sz="3800"/>
            </a:lvl3pPr>
            <a:lvl4pPr marL="1854200" indent="-482600">
              <a:spcBef>
                <a:spcPts val="600"/>
              </a:spcBef>
              <a:defRPr sz="3800"/>
            </a:lvl4pPr>
            <a:lvl5pPr marL="2311400" indent="-482600">
              <a:spcBef>
                <a:spcPts val="600"/>
              </a:spcBef>
              <a:defRPr sz="3800"/>
            </a:lvl5pPr>
          </a:lstStyle>
          <a:p>
            <a:pPr lvl="0">
              <a:defRPr sz="1800"/>
            </a:pPr>
            <a:r>
              <a:rPr sz="3800"/>
              <a:t>Body Level One</a:t>
            </a:r>
          </a:p>
          <a:p>
            <a:pPr lvl="1">
              <a:defRPr sz="1800"/>
            </a:pPr>
            <a:r>
              <a:rPr sz="3800"/>
              <a:t>Body Level Two</a:t>
            </a:r>
          </a:p>
          <a:p>
            <a:pPr lvl="2">
              <a:defRPr sz="1800"/>
            </a:pPr>
            <a:r>
              <a:rPr sz="3800"/>
              <a:t>Body Level Three</a:t>
            </a:r>
          </a:p>
          <a:p>
            <a:pPr lvl="3">
              <a:defRPr sz="1800"/>
            </a:pPr>
            <a:r>
              <a:rPr sz="3800"/>
              <a:t>Body Level Four</a:t>
            </a:r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2113279" y="1493131"/>
            <a:ext cx="8778242" cy="125723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6200"/>
              <a:t>Title Text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2113279" y="2750362"/>
            <a:ext cx="4309535" cy="78870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3400"/>
            </a:lvl1pPr>
            <a:lvl2pPr marL="0" indent="457200">
              <a:spcBef>
                <a:spcPts val="500"/>
              </a:spcBef>
              <a:buSzTx/>
              <a:buFontTx/>
              <a:buNone/>
              <a:defRPr sz="3400"/>
            </a:lvl2pPr>
            <a:lvl3pPr marL="0" indent="914400">
              <a:spcBef>
                <a:spcPts val="500"/>
              </a:spcBef>
              <a:buSzTx/>
              <a:buFontTx/>
              <a:buNone/>
              <a:defRPr sz="3400"/>
            </a:lvl3pPr>
            <a:lvl4pPr marL="0" indent="1371600">
              <a:spcBef>
                <a:spcPts val="500"/>
              </a:spcBef>
              <a:buSzTx/>
              <a:buFontTx/>
              <a:buNone/>
              <a:defRPr sz="3400"/>
            </a:lvl4pPr>
            <a:lvl5pPr marL="0" indent="1828800">
              <a:spcBef>
                <a:spcPts val="500"/>
              </a:spcBef>
              <a:buSzTx/>
              <a:buFont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</a:p>
          <a:p>
            <a:pPr lvl="1">
              <a:defRPr sz="1800"/>
            </a:pPr>
            <a:r>
              <a:rPr sz="3400"/>
              <a:t>Body Level Two</a:t>
            </a:r>
          </a:p>
          <a:p>
            <a:pPr lvl="2">
              <a:defRPr sz="1800"/>
            </a:pPr>
            <a:r>
              <a:rPr sz="3400"/>
              <a:t>Body Level Three</a:t>
            </a:r>
          </a:p>
          <a:p>
            <a:pPr lvl="3">
              <a:defRPr sz="1800"/>
            </a:pPr>
            <a:r>
              <a:rPr sz="3400"/>
              <a:t>Body Level Four</a:t>
            </a:r>
          </a:p>
          <a:p>
            <a:pPr lvl="4">
              <a:defRPr sz="1800"/>
            </a:pPr>
            <a:r>
              <a:rPr sz="3400"/>
              <a:t>Body Level Five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6200"/>
              <a:t>Title Text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2113279" y="1219199"/>
            <a:ext cx="3208869" cy="1530775"/>
          </a:xfrm>
          <a:prstGeom prst="rect">
            <a:avLst/>
          </a:prstGeom>
        </p:spPr>
        <p:txBody>
          <a:bodyPr anchor="b"/>
          <a:lstStyle>
            <a:lvl1pPr algn="l">
              <a:defRPr sz="2800"/>
            </a:lvl1pPr>
          </a:lstStyle>
          <a:p>
            <a:pPr lvl="0">
              <a:defRPr sz="1800"/>
            </a:pPr>
            <a:r>
              <a:rPr sz="2800"/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5438986" y="1510453"/>
            <a:ext cx="5452535" cy="7023948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Body Level One</a:t>
            </a:r>
          </a:p>
          <a:p>
            <a:pPr lvl="1">
              <a:defRPr sz="1800"/>
            </a:pPr>
            <a:r>
              <a:rPr sz="4400"/>
              <a:t>Body Level Two</a:t>
            </a:r>
          </a:p>
          <a:p>
            <a:pPr lvl="2">
              <a:defRPr sz="1800"/>
            </a:pPr>
            <a:r>
              <a:rPr sz="4400"/>
              <a:t>Body Level Three</a:t>
            </a:r>
          </a:p>
          <a:p>
            <a:pPr lvl="3">
              <a:defRPr sz="1800"/>
            </a:pPr>
            <a:r>
              <a:rPr sz="4400"/>
              <a:t>Body Level Four</a:t>
            </a:r>
          </a:p>
          <a:p>
            <a:pPr lvl="4">
              <a:defRPr sz="1800"/>
            </a:pPr>
            <a:r>
              <a:rPr sz="4400"/>
              <a:t>Body Level Five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3537374" y="6339840"/>
            <a:ext cx="5852161" cy="604521"/>
          </a:xfrm>
          <a:prstGeom prst="rect">
            <a:avLst/>
          </a:prstGeom>
        </p:spPr>
        <p:txBody>
          <a:bodyPr anchor="b"/>
          <a:lstStyle>
            <a:lvl1pPr algn="l">
              <a:defRPr sz="2800"/>
            </a:lvl1pPr>
          </a:lstStyle>
          <a:p>
            <a:pPr lvl="0">
              <a:defRPr sz="1800"/>
            </a:pPr>
            <a:r>
              <a:rPr sz="2800"/>
              <a:t>Title Text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3537374" y="6944360"/>
            <a:ext cx="5852161" cy="85852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800"/>
            </a:lvl1pPr>
            <a:lvl2pPr marL="0" indent="457200">
              <a:spcBef>
                <a:spcPts val="300"/>
              </a:spcBef>
              <a:buSzTx/>
              <a:buFontTx/>
              <a:buNone/>
              <a:defRPr sz="1800"/>
            </a:lvl2pPr>
            <a:lvl3pPr marL="0" indent="914400">
              <a:spcBef>
                <a:spcPts val="300"/>
              </a:spcBef>
              <a:buSzTx/>
              <a:buFontTx/>
              <a:buNone/>
              <a:defRPr sz="1800"/>
            </a:lvl3pPr>
            <a:lvl4pPr marL="0" indent="1371600">
              <a:spcBef>
                <a:spcPts val="300"/>
              </a:spcBef>
              <a:buSzTx/>
              <a:buFontTx/>
              <a:buNone/>
              <a:defRPr sz="1800"/>
            </a:lvl4pPr>
            <a:lvl5pPr marL="0" indent="1828800">
              <a:spcBef>
                <a:spcPts val="300"/>
              </a:spcBef>
              <a:buSzTx/>
              <a:buFontTx/>
              <a:buNone/>
              <a:defRPr sz="1800"/>
            </a:lvl5pPr>
          </a:lstStyle>
          <a:p>
            <a:pPr lvl="0"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2113279" y="1317414"/>
            <a:ext cx="8778242" cy="16086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8767" tIns="48767" rIns="48767" bIns="48767" anchor="ctr">
            <a:normAutofit/>
          </a:bodyPr>
          <a:lstStyle/>
          <a:p>
            <a:pPr lvl="0">
              <a:defRPr sz="1800"/>
            </a:pPr>
            <a:r>
              <a:rPr sz="620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2113279" y="2926079"/>
            <a:ext cx="8778242" cy="5608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8767" tIns="48767" rIns="48767" bIns="48767">
            <a:normAutofit/>
          </a:bodyPr>
          <a:lstStyle/>
          <a:p>
            <a:pPr lvl="0">
              <a:defRPr sz="1800"/>
            </a:pPr>
            <a:r>
              <a:rPr sz="4400"/>
              <a:t>Body Level One</a:t>
            </a:r>
          </a:p>
          <a:p>
            <a:pPr lvl="1">
              <a:defRPr sz="1800"/>
            </a:pPr>
            <a:r>
              <a:rPr sz="4400"/>
              <a:t>Body Level Two</a:t>
            </a:r>
          </a:p>
          <a:p>
            <a:pPr lvl="2">
              <a:defRPr sz="1800"/>
            </a:pPr>
            <a:r>
              <a:rPr sz="4400"/>
              <a:t>Body Level Three</a:t>
            </a:r>
          </a:p>
          <a:p>
            <a:pPr lvl="3">
              <a:defRPr sz="1800"/>
            </a:pPr>
            <a:r>
              <a:rPr sz="4400"/>
              <a:t>Body Level Four</a:t>
            </a:r>
          </a:p>
          <a:p>
            <a:pPr lvl="4">
              <a:defRPr sz="1800"/>
            </a:pPr>
            <a:r>
              <a:rPr sz="4400"/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615680" y="8024622"/>
            <a:ext cx="2275841" cy="338837"/>
          </a:xfrm>
          <a:prstGeom prst="rect">
            <a:avLst/>
          </a:prstGeom>
          <a:ln w="12700">
            <a:miter lim="400000"/>
          </a:ln>
        </p:spPr>
        <p:txBody>
          <a:bodyPr lIns="48767" tIns="48767" rIns="48767" bIns="48767" anchor="ctr">
            <a:spAutoFit/>
          </a:bodyPr>
          <a:lstStyle>
            <a:lvl1pPr algn="r">
              <a:defRPr sz="16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med"/>
  <p:txStyles>
    <p:titleStyle>
      <a:lvl1pPr algn="ctr" defTabSz="457200">
        <a:defRPr sz="6200">
          <a:latin typeface="+mn-lt"/>
          <a:ea typeface="+mn-ea"/>
          <a:cs typeface="+mn-cs"/>
          <a:sym typeface="Helvetica-Fraction"/>
        </a:defRPr>
      </a:lvl1pPr>
      <a:lvl2pPr algn="ctr" defTabSz="457200">
        <a:defRPr sz="6200">
          <a:latin typeface="+mn-lt"/>
          <a:ea typeface="+mn-ea"/>
          <a:cs typeface="+mn-cs"/>
          <a:sym typeface="Helvetica-Fraction"/>
        </a:defRPr>
      </a:lvl2pPr>
      <a:lvl3pPr algn="ctr" defTabSz="457200">
        <a:defRPr sz="6200">
          <a:latin typeface="+mn-lt"/>
          <a:ea typeface="+mn-ea"/>
          <a:cs typeface="+mn-cs"/>
          <a:sym typeface="Helvetica-Fraction"/>
        </a:defRPr>
      </a:lvl3pPr>
      <a:lvl4pPr algn="ctr" defTabSz="457200">
        <a:defRPr sz="6200">
          <a:latin typeface="+mn-lt"/>
          <a:ea typeface="+mn-ea"/>
          <a:cs typeface="+mn-cs"/>
          <a:sym typeface="Helvetica-Fraction"/>
        </a:defRPr>
      </a:lvl4pPr>
      <a:lvl5pPr algn="ctr" defTabSz="457200">
        <a:defRPr sz="6200">
          <a:latin typeface="+mn-lt"/>
          <a:ea typeface="+mn-ea"/>
          <a:cs typeface="+mn-cs"/>
          <a:sym typeface="Helvetica-Fraction"/>
        </a:defRPr>
      </a:lvl5pPr>
      <a:lvl6pPr algn="ctr" defTabSz="457200">
        <a:defRPr sz="6200">
          <a:latin typeface="+mn-lt"/>
          <a:ea typeface="+mn-ea"/>
          <a:cs typeface="+mn-cs"/>
          <a:sym typeface="Helvetica-Fraction"/>
        </a:defRPr>
      </a:lvl6pPr>
      <a:lvl7pPr algn="ctr" defTabSz="457200">
        <a:defRPr sz="6200">
          <a:latin typeface="+mn-lt"/>
          <a:ea typeface="+mn-ea"/>
          <a:cs typeface="+mn-cs"/>
          <a:sym typeface="Helvetica-Fraction"/>
        </a:defRPr>
      </a:lvl7pPr>
      <a:lvl8pPr algn="ctr" defTabSz="457200">
        <a:defRPr sz="6200">
          <a:latin typeface="+mn-lt"/>
          <a:ea typeface="+mn-ea"/>
          <a:cs typeface="+mn-cs"/>
          <a:sym typeface="Helvetica-Fraction"/>
        </a:defRPr>
      </a:lvl8pPr>
      <a:lvl9pPr algn="ctr" defTabSz="457200">
        <a:defRPr sz="6200">
          <a:latin typeface="+mn-lt"/>
          <a:ea typeface="+mn-ea"/>
          <a:cs typeface="+mn-cs"/>
          <a:sym typeface="Helvetica-Fraction"/>
        </a:defRPr>
      </a:lvl9pPr>
    </p:titleStyle>
    <p:bodyStyle>
      <a:lvl1pPr marL="471487" indent="-471487" defTabSz="457200">
        <a:spcBef>
          <a:spcPts val="700"/>
        </a:spcBef>
        <a:buSzPct val="100000"/>
        <a:buFont typeface="Helvetica-Fraction"/>
        <a:buChar char="•"/>
        <a:defRPr sz="4400">
          <a:latin typeface="+mn-lt"/>
          <a:ea typeface="+mn-ea"/>
          <a:cs typeface="+mn-cs"/>
          <a:sym typeface="Helvetica-Fraction"/>
        </a:defRPr>
      </a:lvl1pPr>
      <a:lvl2pPr marL="906235" indent="-449035" defTabSz="457200">
        <a:spcBef>
          <a:spcPts val="700"/>
        </a:spcBef>
        <a:buSzPct val="100000"/>
        <a:buFont typeface="Helvetica-Fraction"/>
        <a:buChar char="–"/>
        <a:defRPr sz="4400">
          <a:latin typeface="+mn-lt"/>
          <a:ea typeface="+mn-ea"/>
          <a:cs typeface="+mn-cs"/>
          <a:sym typeface="Helvetica-Fraction"/>
        </a:defRPr>
      </a:lvl2pPr>
      <a:lvl3pPr marL="1333500" indent="-419100" defTabSz="457200">
        <a:spcBef>
          <a:spcPts val="700"/>
        </a:spcBef>
        <a:buSzPct val="100000"/>
        <a:buFont typeface="Helvetica-Fraction"/>
        <a:buChar char="•"/>
        <a:defRPr sz="4400">
          <a:latin typeface="+mn-lt"/>
          <a:ea typeface="+mn-ea"/>
          <a:cs typeface="+mn-cs"/>
          <a:sym typeface="Helvetica-Fraction"/>
        </a:defRPr>
      </a:lvl3pPr>
      <a:lvl4pPr marL="1874520" indent="-502920" defTabSz="457200">
        <a:spcBef>
          <a:spcPts val="700"/>
        </a:spcBef>
        <a:buSzPct val="100000"/>
        <a:buFont typeface="Helvetica-Fraction"/>
        <a:buChar char="–"/>
        <a:defRPr sz="4400">
          <a:latin typeface="+mn-lt"/>
          <a:ea typeface="+mn-ea"/>
          <a:cs typeface="+mn-cs"/>
          <a:sym typeface="Helvetica-Fraction"/>
        </a:defRPr>
      </a:lvl4pPr>
      <a:lvl5pPr marL="2331720" indent="-502920" defTabSz="457200">
        <a:spcBef>
          <a:spcPts val="700"/>
        </a:spcBef>
        <a:buSzPct val="100000"/>
        <a:buFont typeface="Helvetica-Fraction"/>
        <a:buChar char="»"/>
        <a:defRPr sz="4400">
          <a:latin typeface="+mn-lt"/>
          <a:ea typeface="+mn-ea"/>
          <a:cs typeface="+mn-cs"/>
          <a:sym typeface="Helvetica-Fraction"/>
        </a:defRPr>
      </a:lvl5pPr>
      <a:lvl6pPr marL="2788920" indent="-502920" defTabSz="457200">
        <a:spcBef>
          <a:spcPts val="700"/>
        </a:spcBef>
        <a:buSzPct val="100000"/>
        <a:buFont typeface="Helvetica-Fraction"/>
        <a:buChar char="•"/>
        <a:defRPr sz="4400">
          <a:latin typeface="+mn-lt"/>
          <a:ea typeface="+mn-ea"/>
          <a:cs typeface="+mn-cs"/>
          <a:sym typeface="Helvetica-Fraction"/>
        </a:defRPr>
      </a:lvl6pPr>
      <a:lvl7pPr marL="3246120" indent="-502920" defTabSz="457200">
        <a:spcBef>
          <a:spcPts val="700"/>
        </a:spcBef>
        <a:buSzPct val="100000"/>
        <a:buFont typeface="Helvetica-Fraction"/>
        <a:buChar char="•"/>
        <a:defRPr sz="4400">
          <a:latin typeface="+mn-lt"/>
          <a:ea typeface="+mn-ea"/>
          <a:cs typeface="+mn-cs"/>
          <a:sym typeface="Helvetica-Fraction"/>
        </a:defRPr>
      </a:lvl7pPr>
      <a:lvl8pPr marL="3703320" indent="-502920" defTabSz="457200">
        <a:spcBef>
          <a:spcPts val="700"/>
        </a:spcBef>
        <a:buSzPct val="100000"/>
        <a:buFont typeface="Helvetica-Fraction"/>
        <a:buChar char="•"/>
        <a:defRPr sz="4400">
          <a:latin typeface="+mn-lt"/>
          <a:ea typeface="+mn-ea"/>
          <a:cs typeface="+mn-cs"/>
          <a:sym typeface="Helvetica-Fraction"/>
        </a:defRPr>
      </a:lvl8pPr>
      <a:lvl9pPr marL="4160520" indent="-502920" defTabSz="457200">
        <a:spcBef>
          <a:spcPts val="700"/>
        </a:spcBef>
        <a:buSzPct val="100000"/>
        <a:buFont typeface="Helvetica-Fraction"/>
        <a:buChar char="•"/>
        <a:defRPr sz="4400">
          <a:latin typeface="+mn-lt"/>
          <a:ea typeface="+mn-ea"/>
          <a:cs typeface="+mn-cs"/>
          <a:sym typeface="Helvetica-Fraction"/>
        </a:defRPr>
      </a:lvl9pPr>
    </p:bodyStyle>
    <p:otherStyle>
      <a:lvl1pPr algn="r" defTabSz="457200">
        <a:defRPr sz="1600">
          <a:solidFill>
            <a:schemeClr val="tx1"/>
          </a:solidFill>
          <a:latin typeface="+mn-lt"/>
          <a:ea typeface="+mn-ea"/>
          <a:cs typeface="+mn-cs"/>
          <a:sym typeface="Helvetica-Fraction"/>
        </a:defRPr>
      </a:lvl1pPr>
      <a:lvl2pPr indent="457200" algn="r" defTabSz="457200">
        <a:defRPr sz="1600">
          <a:solidFill>
            <a:schemeClr val="tx1"/>
          </a:solidFill>
          <a:latin typeface="+mn-lt"/>
          <a:ea typeface="+mn-ea"/>
          <a:cs typeface="+mn-cs"/>
          <a:sym typeface="Helvetica-Fraction"/>
        </a:defRPr>
      </a:lvl2pPr>
      <a:lvl3pPr indent="914400" algn="r" defTabSz="457200">
        <a:defRPr sz="1600">
          <a:solidFill>
            <a:schemeClr val="tx1"/>
          </a:solidFill>
          <a:latin typeface="+mn-lt"/>
          <a:ea typeface="+mn-ea"/>
          <a:cs typeface="+mn-cs"/>
          <a:sym typeface="Helvetica-Fraction"/>
        </a:defRPr>
      </a:lvl3pPr>
      <a:lvl4pPr indent="1371600" algn="r" defTabSz="457200">
        <a:defRPr sz="1600">
          <a:solidFill>
            <a:schemeClr val="tx1"/>
          </a:solidFill>
          <a:latin typeface="+mn-lt"/>
          <a:ea typeface="+mn-ea"/>
          <a:cs typeface="+mn-cs"/>
          <a:sym typeface="Helvetica-Fraction"/>
        </a:defRPr>
      </a:lvl4pPr>
      <a:lvl5pPr indent="1828800" algn="r" defTabSz="457200">
        <a:defRPr sz="1600">
          <a:solidFill>
            <a:schemeClr val="tx1"/>
          </a:solidFill>
          <a:latin typeface="+mn-lt"/>
          <a:ea typeface="+mn-ea"/>
          <a:cs typeface="+mn-cs"/>
          <a:sym typeface="Helvetica-Fraction"/>
        </a:defRPr>
      </a:lvl5pPr>
      <a:lvl6pPr indent="2286000" algn="r" defTabSz="457200">
        <a:defRPr sz="1600">
          <a:solidFill>
            <a:schemeClr val="tx1"/>
          </a:solidFill>
          <a:latin typeface="+mn-lt"/>
          <a:ea typeface="+mn-ea"/>
          <a:cs typeface="+mn-cs"/>
          <a:sym typeface="Helvetica-Fraction"/>
        </a:defRPr>
      </a:lvl6pPr>
      <a:lvl7pPr indent="2743200" algn="r" defTabSz="457200">
        <a:defRPr sz="1600">
          <a:solidFill>
            <a:schemeClr val="tx1"/>
          </a:solidFill>
          <a:latin typeface="+mn-lt"/>
          <a:ea typeface="+mn-ea"/>
          <a:cs typeface="+mn-cs"/>
          <a:sym typeface="Helvetica-Fraction"/>
        </a:defRPr>
      </a:lvl7pPr>
      <a:lvl8pPr indent="3200400" algn="r" defTabSz="457200">
        <a:defRPr sz="1600">
          <a:solidFill>
            <a:schemeClr val="tx1"/>
          </a:solidFill>
          <a:latin typeface="+mn-lt"/>
          <a:ea typeface="+mn-ea"/>
          <a:cs typeface="+mn-cs"/>
          <a:sym typeface="Helvetica-Fraction"/>
        </a:defRPr>
      </a:lvl8pPr>
      <a:lvl9pPr indent="3657600" algn="r" defTabSz="457200">
        <a:defRPr sz="1600">
          <a:solidFill>
            <a:schemeClr val="tx1"/>
          </a:solidFill>
          <a:latin typeface="+mn-lt"/>
          <a:ea typeface="+mn-ea"/>
          <a:cs typeface="+mn-cs"/>
          <a:sym typeface="Helvetica-Fractio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6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10.png"/><Relationship Id="rId5" Type="http://schemas.openxmlformats.org/officeDocument/2006/relationships/image" Target="../media/image6.png"/><Relationship Id="rId6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7171991" y="4900890"/>
            <a:ext cx="1304137" cy="6234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>
              <a:defRPr sz="1800"/>
            </a:pPr>
            <a:r>
              <a: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Individual </a:t>
            </a:r>
          </a:p>
          <a:p>
            <a:pPr lvl="0">
              <a:defRPr sz="1800"/>
            </a:pPr>
            <a:r>
              <a: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Wealth</a:t>
            </a:r>
          </a:p>
        </p:txBody>
      </p:sp>
      <p:sp>
        <p:nvSpPr>
          <p:cNvPr id="50" name="Shape 50"/>
          <p:cNvSpPr/>
          <p:nvPr/>
        </p:nvSpPr>
        <p:spPr>
          <a:xfrm>
            <a:off x="4237172" y="4900890"/>
            <a:ext cx="1304137" cy="6234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>
              <a:defRPr sz="1800"/>
            </a:pPr>
            <a:r>
              <a: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Individual </a:t>
            </a:r>
          </a:p>
          <a:p>
            <a:pPr lvl="0" algn="r">
              <a:defRPr sz="1800"/>
            </a:pPr>
            <a:r>
              <a: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Wealth</a:t>
            </a:r>
          </a:p>
        </p:txBody>
      </p:sp>
      <p:sp>
        <p:nvSpPr>
          <p:cNvPr id="51" name="Shape 51"/>
          <p:cNvSpPr/>
          <p:nvPr/>
        </p:nvSpPr>
        <p:spPr>
          <a:xfrm>
            <a:off x="7047104" y="3327786"/>
            <a:ext cx="776491" cy="319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rgbClr val="FFFFFF"/>
                </a:solidFill>
              </a:rPr>
              <a:t>People</a:t>
            </a:r>
          </a:p>
        </p:txBody>
      </p:sp>
      <p:sp>
        <p:nvSpPr>
          <p:cNvPr id="52" name="Shape 52"/>
          <p:cNvSpPr/>
          <p:nvPr/>
        </p:nvSpPr>
        <p:spPr>
          <a:xfrm>
            <a:off x="7025514" y="6704289"/>
            <a:ext cx="776689" cy="319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rgbClr val="FFFFFF"/>
                </a:solidFill>
              </a:rPr>
              <a:t>Assets</a:t>
            </a:r>
          </a:p>
        </p:txBody>
      </p:sp>
      <p:sp>
        <p:nvSpPr>
          <p:cNvPr id="53" name="Shape 53"/>
          <p:cNvSpPr/>
          <p:nvPr/>
        </p:nvSpPr>
        <p:spPr>
          <a:xfrm>
            <a:off x="7202501" y="5016037"/>
            <a:ext cx="1352158" cy="319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rgbClr val="FFFFFF"/>
                </a:solidFill>
              </a:rPr>
              <a:t>Environment</a:t>
            </a:r>
          </a:p>
        </p:txBody>
      </p:sp>
      <p:sp>
        <p:nvSpPr>
          <p:cNvPr id="54" name="Shape 54"/>
          <p:cNvSpPr/>
          <p:nvPr/>
        </p:nvSpPr>
        <p:spPr>
          <a:xfrm>
            <a:off x="4993370" y="3327786"/>
            <a:ext cx="776491" cy="319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rgbClr val="FFFFFF"/>
                </a:solidFill>
              </a:rPr>
              <a:t>People</a:t>
            </a:r>
          </a:p>
        </p:txBody>
      </p:sp>
      <p:sp>
        <p:nvSpPr>
          <p:cNvPr id="55" name="Shape 55"/>
          <p:cNvSpPr/>
          <p:nvPr/>
        </p:nvSpPr>
        <p:spPr>
          <a:xfrm>
            <a:off x="4345358" y="4924571"/>
            <a:ext cx="1171778" cy="548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>
              <a:defRPr sz="1800"/>
            </a:pPr>
            <a:r>
              <a: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Skills and </a:t>
            </a:r>
          </a:p>
          <a:p>
            <a:pPr lvl="0" algn="ctr">
              <a:defRPr sz="1800"/>
            </a:pPr>
            <a:r>
              <a: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knowledge</a:t>
            </a:r>
          </a:p>
        </p:txBody>
      </p:sp>
      <p:sp>
        <p:nvSpPr>
          <p:cNvPr id="56" name="Shape 56"/>
          <p:cNvSpPr/>
          <p:nvPr/>
        </p:nvSpPr>
        <p:spPr>
          <a:xfrm>
            <a:off x="5014862" y="6708400"/>
            <a:ext cx="776689" cy="319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rgbClr val="FFFFFF"/>
                </a:solidFill>
              </a:rPr>
              <a:t>Assets</a:t>
            </a:r>
          </a:p>
        </p:txBody>
      </p:sp>
      <p:sp>
        <p:nvSpPr>
          <p:cNvPr id="57" name="Shape 57"/>
          <p:cNvSpPr/>
          <p:nvPr/>
        </p:nvSpPr>
        <p:spPr>
          <a:xfrm>
            <a:off x="4020684" y="2816990"/>
            <a:ext cx="4715165" cy="47151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13A199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58" name="Shape 58"/>
          <p:cNvSpPr/>
          <p:nvPr/>
        </p:nvSpPr>
        <p:spPr>
          <a:xfrm>
            <a:off x="4488057" y="4333436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9" name="Shape 59"/>
          <p:cNvSpPr/>
          <p:nvPr/>
        </p:nvSpPr>
        <p:spPr>
          <a:xfrm>
            <a:off x="6477714" y="4327457"/>
            <a:ext cx="1760128" cy="16983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0" name="Shape 60"/>
          <p:cNvSpPr/>
          <p:nvPr/>
        </p:nvSpPr>
        <p:spPr>
          <a:xfrm>
            <a:off x="4488057" y="4331381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1" name="Shape 61"/>
          <p:cNvSpPr/>
          <p:nvPr/>
        </p:nvSpPr>
        <p:spPr>
          <a:xfrm>
            <a:off x="4488057" y="4339416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3" name="Shape 63"/>
          <p:cNvSpPr/>
          <p:nvPr/>
        </p:nvSpPr>
        <p:spPr>
          <a:xfrm>
            <a:off x="6483911" y="4331381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4" name="Shape 64"/>
          <p:cNvSpPr/>
          <p:nvPr/>
        </p:nvSpPr>
        <p:spPr>
          <a:xfrm>
            <a:off x="6477714" y="4327457"/>
            <a:ext cx="1747733" cy="16863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cxnSp>
        <p:nvCxnSpPr>
          <p:cNvPr id="66" name="Connector 66"/>
          <p:cNvCxnSpPr>
            <a:stCxn id="58" idx="0"/>
            <a:endCxn id="59" idx="0"/>
          </p:cNvCxnSpPr>
          <p:nvPr/>
        </p:nvCxnSpPr>
        <p:spPr>
          <a:xfrm flipV="1">
            <a:off x="5361923" y="5176628"/>
            <a:ext cx="1995855" cy="1"/>
          </a:xfrm>
          <a:prstGeom prst="straightConnector1">
            <a:avLst/>
          </a:prstGeom>
          <a:ln w="76200">
            <a:solidFill>
              <a:srgbClr val="DDDDDD"/>
            </a:solidFill>
          </a:ln>
        </p:spPr>
      </p:cxnSp>
      <p:sp>
        <p:nvSpPr>
          <p:cNvPr id="67" name="Shape 67"/>
          <p:cNvSpPr/>
          <p:nvPr/>
        </p:nvSpPr>
        <p:spPr>
          <a:xfrm>
            <a:off x="5916736" y="3745924"/>
            <a:ext cx="923061" cy="3567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FFFFFF"/>
                </a:solidFill>
              </a:rPr>
              <a:t>Identity</a:t>
            </a:r>
          </a:p>
        </p:txBody>
      </p:sp>
      <p:cxnSp>
        <p:nvCxnSpPr>
          <p:cNvPr id="71" name="Connector 71"/>
          <p:cNvCxnSpPr>
            <a:stCxn id="58" idx="0"/>
            <a:endCxn id="60" idx="0"/>
          </p:cNvCxnSpPr>
          <p:nvPr/>
        </p:nvCxnSpPr>
        <p:spPr>
          <a:xfrm flipV="1">
            <a:off x="5361923" y="5174572"/>
            <a:ext cx="1" cy="2057"/>
          </a:xfrm>
          <a:prstGeom prst="straightConnector1">
            <a:avLst/>
          </a:prstGeom>
          <a:ln w="76200">
            <a:solidFill>
              <a:srgbClr val="FFFFFF"/>
            </a:solidFill>
          </a:ln>
        </p:spPr>
      </p:cxnSp>
      <p:cxnSp>
        <p:nvCxnSpPr>
          <p:cNvPr id="72" name="Connector 72"/>
          <p:cNvCxnSpPr>
            <a:stCxn id="58" idx="0"/>
            <a:endCxn id="61" idx="0"/>
          </p:cNvCxnSpPr>
          <p:nvPr/>
        </p:nvCxnSpPr>
        <p:spPr>
          <a:xfrm>
            <a:off x="5361923" y="5176628"/>
            <a:ext cx="1" cy="5981"/>
          </a:xfrm>
          <a:prstGeom prst="straightConnector1">
            <a:avLst/>
          </a:prstGeom>
          <a:ln w="76200">
            <a:solidFill>
              <a:srgbClr val="FFFFFF"/>
            </a:solidFill>
          </a:ln>
        </p:spPr>
      </p:cxnSp>
      <p:cxnSp>
        <p:nvCxnSpPr>
          <p:cNvPr id="73" name="Connector 73"/>
          <p:cNvCxnSpPr>
            <a:stCxn id="58" idx="0"/>
            <a:endCxn id="62" idx="0"/>
          </p:cNvCxnSpPr>
          <p:nvPr/>
        </p:nvCxnSpPr>
        <p:spPr>
          <a:xfrm flipV="1">
            <a:off x="5361923" y="5174572"/>
            <a:ext cx="1" cy="2057"/>
          </a:xfrm>
          <a:prstGeom prst="straightConnector1">
            <a:avLst/>
          </a:prstGeom>
          <a:ln w="76200">
            <a:solidFill>
              <a:srgbClr val="FFFFFF"/>
            </a:solidFill>
          </a:ln>
        </p:spPr>
      </p:cxnSp>
      <p:cxnSp>
        <p:nvCxnSpPr>
          <p:cNvPr id="74" name="Connector 74"/>
          <p:cNvCxnSpPr>
            <a:stCxn id="63" idx="0"/>
            <a:endCxn id="59" idx="0"/>
          </p:cNvCxnSpPr>
          <p:nvPr/>
        </p:nvCxnSpPr>
        <p:spPr>
          <a:xfrm>
            <a:off x="7357777" y="5174572"/>
            <a:ext cx="1" cy="2057"/>
          </a:xfrm>
          <a:prstGeom prst="straightConnector1">
            <a:avLst/>
          </a:prstGeom>
          <a:ln w="76200">
            <a:solidFill>
              <a:srgbClr val="FFFFFF"/>
            </a:solidFill>
          </a:ln>
        </p:spPr>
      </p:cxnSp>
      <p:cxnSp>
        <p:nvCxnSpPr>
          <p:cNvPr id="75" name="Connector 75"/>
          <p:cNvCxnSpPr>
            <a:stCxn id="59" idx="0"/>
            <a:endCxn id="65" idx="0"/>
          </p:cNvCxnSpPr>
          <p:nvPr/>
        </p:nvCxnSpPr>
        <p:spPr>
          <a:xfrm flipH="1">
            <a:off x="7351580" y="5176628"/>
            <a:ext cx="6198" cy="1"/>
          </a:xfrm>
          <a:prstGeom prst="straightConnector1">
            <a:avLst/>
          </a:prstGeom>
          <a:ln w="76200">
            <a:solidFill>
              <a:srgbClr val="FFFFFF"/>
            </a:solidFill>
          </a:ln>
        </p:spPr>
      </p:cxnSp>
      <p:cxnSp>
        <p:nvCxnSpPr>
          <p:cNvPr id="76" name="Connector 76"/>
          <p:cNvCxnSpPr>
            <a:stCxn id="64" idx="0"/>
            <a:endCxn id="59" idx="0"/>
          </p:cNvCxnSpPr>
          <p:nvPr/>
        </p:nvCxnSpPr>
        <p:spPr>
          <a:xfrm>
            <a:off x="7351580" y="5170648"/>
            <a:ext cx="6198" cy="5981"/>
          </a:xfrm>
          <a:prstGeom prst="straightConnector1">
            <a:avLst/>
          </a:prstGeom>
          <a:ln w="76200">
            <a:solidFill>
              <a:srgbClr val="FFFFFF"/>
            </a:solidFill>
          </a:ln>
        </p:spPr>
      </p:cxnSp>
      <p:sp>
        <p:nvSpPr>
          <p:cNvPr id="62" name="Shape 62"/>
          <p:cNvSpPr/>
          <p:nvPr/>
        </p:nvSpPr>
        <p:spPr>
          <a:xfrm>
            <a:off x="4488057" y="4331381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" name="Shape 65"/>
          <p:cNvSpPr/>
          <p:nvPr/>
        </p:nvSpPr>
        <p:spPr>
          <a:xfrm>
            <a:off x="6477714" y="4333436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8" name="Shape 68"/>
          <p:cNvSpPr/>
          <p:nvPr/>
        </p:nvSpPr>
        <p:spPr>
          <a:xfrm>
            <a:off x="4804163" y="5016037"/>
            <a:ext cx="1115521" cy="319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rgbClr val="FFFFFF"/>
                </a:solidFill>
              </a:rPr>
              <a:t>Resilience</a:t>
            </a:r>
          </a:p>
        </p:txBody>
      </p:sp>
      <p:sp>
        <p:nvSpPr>
          <p:cNvPr id="70" name="Shape 70"/>
          <p:cNvSpPr/>
          <p:nvPr/>
        </p:nvSpPr>
        <p:spPr>
          <a:xfrm>
            <a:off x="6856720" y="5016037"/>
            <a:ext cx="1002114" cy="319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rgbClr val="FFFFFF"/>
                </a:solidFill>
              </a:rPr>
              <a:t>Inclusion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wheel-03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64146" y="629724"/>
            <a:ext cx="4273779" cy="4111529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wheel-04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19075" y="3428191"/>
            <a:ext cx="3111803" cy="4975134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wheel-02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479169" y="629724"/>
            <a:ext cx="4992868" cy="367448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68673515"/>
      </p:ext>
    </p:extLst>
  </p:cSld>
  <p:clrMapOvr>
    <a:masterClrMapping/>
  </p:clrMapOvr>
  <p:transition xmlns:p14="http://schemas.microsoft.com/office/powerpoint/2010/main"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wheel-03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64146" y="629724"/>
            <a:ext cx="4273779" cy="4111529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wheel-04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19075" y="3428191"/>
            <a:ext cx="3111803" cy="4975134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wheel-02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479169" y="629724"/>
            <a:ext cx="4992868" cy="3674485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 descr="wheel-0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457" y="6775987"/>
            <a:ext cx="5290374" cy="2347888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wheel-03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64146" y="629724"/>
            <a:ext cx="4273779" cy="4111529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wheel-04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19075" y="3428191"/>
            <a:ext cx="3111803" cy="4975134"/>
          </a:xfrm>
          <a:prstGeom prst="rect">
            <a:avLst/>
          </a:prstGeom>
          <a:ln w="12700">
            <a:miter lim="400000"/>
          </a:ln>
        </p:spPr>
      </p:pic>
      <p:pic>
        <p:nvPicPr>
          <p:cNvPr id="184" name="wheel-01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273921" y="2937340"/>
            <a:ext cx="2977711" cy="54659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wheel-02.png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2479169" y="629724"/>
            <a:ext cx="4992868" cy="3674485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 descr="wheel-05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457" y="6775987"/>
            <a:ext cx="5290374" cy="2347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470891"/>
      </p:ext>
    </p:extLst>
  </p:cSld>
  <p:clrMapOvr>
    <a:masterClrMapping/>
  </p:clrMapOvr>
  <p:transition xmlns:p14="http://schemas.microsoft.com/office/powerpoint/2010/main"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41017" y="1130997"/>
            <a:ext cx="7008693" cy="6881668"/>
            <a:chOff x="0" y="0"/>
            <a:chExt cx="4411324" cy="3490287"/>
          </a:xfrm>
        </p:grpSpPr>
        <p:sp>
          <p:nvSpPr>
            <p:cNvPr id="5" name="Isosceles Triangle 4"/>
            <p:cNvSpPr/>
            <p:nvPr/>
          </p:nvSpPr>
          <p:spPr>
            <a:xfrm>
              <a:off x="0" y="0"/>
              <a:ext cx="4411324" cy="3490287"/>
            </a:xfrm>
            <a:prstGeom prst="triangle">
              <a:avLst/>
            </a:prstGeom>
            <a:noFill/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422"/>
                </a:spcAft>
              </a:pPr>
              <a:r>
                <a:rPr lang="en-GB" sz="1600">
                  <a:ea typeface="Times New Roman"/>
                  <a:cs typeface="Times New Roman"/>
                </a:rPr>
                <a:t> </a:t>
              </a:r>
              <a:endParaRPr lang="en-GB" sz="1600">
                <a:ea typeface="Cambria"/>
                <a:cs typeface="Times New Roman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521323" y="1060885"/>
              <a:ext cx="1380574" cy="0"/>
            </a:xfrm>
            <a:prstGeom prst="line">
              <a:avLst/>
            </a:prstGeom>
            <a:ln w="28575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913870" y="2036327"/>
              <a:ext cx="2577071" cy="0"/>
            </a:xfrm>
            <a:prstGeom prst="line">
              <a:avLst/>
            </a:prstGeom>
            <a:ln w="28575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7749709" y="5782410"/>
            <a:ext cx="2164557" cy="839202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4600" b="1" dirty="0"/>
              <a:t>Values</a:t>
            </a:r>
            <a:endParaRPr lang="en-US" sz="4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287409" y="3401102"/>
            <a:ext cx="3015714" cy="839202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4600" b="1" dirty="0"/>
              <a:t>Approach</a:t>
            </a:r>
            <a:endParaRPr lang="en-US" sz="4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351538" y="1703235"/>
            <a:ext cx="3278983" cy="839202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4600" b="1" dirty="0"/>
              <a:t>Mechanics</a:t>
            </a:r>
            <a:endParaRPr lang="en-US" sz="4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631519" y="8653680"/>
            <a:ext cx="5941771" cy="500648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dirty="0" smtClean="0"/>
              <a:t>Heather Simmons – used with permission</a:t>
            </a:r>
            <a:endParaRPr lang="en-US" dirty="0"/>
          </a:p>
        </p:txBody>
      </p:sp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361" y="9098173"/>
            <a:ext cx="3715072" cy="526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867735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/>
        </p:nvSpPr>
        <p:spPr>
          <a:xfrm>
            <a:off x="7169426" y="4900890"/>
            <a:ext cx="1304136" cy="6234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>
              <a:defRPr sz="1800"/>
            </a:pPr>
            <a:r>
              <a: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Individual </a:t>
            </a:r>
          </a:p>
          <a:p>
            <a:pPr lvl="0">
              <a:defRPr sz="1800"/>
            </a:pPr>
            <a:r>
              <a: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Wealth</a:t>
            </a:r>
          </a:p>
        </p:txBody>
      </p:sp>
      <p:sp>
        <p:nvSpPr>
          <p:cNvPr id="79" name="Shape 79"/>
          <p:cNvSpPr/>
          <p:nvPr/>
        </p:nvSpPr>
        <p:spPr>
          <a:xfrm>
            <a:off x="4302865" y="4900890"/>
            <a:ext cx="1304136" cy="6234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>
              <a:defRPr sz="1800"/>
            </a:pPr>
            <a:r>
              <a: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Individual </a:t>
            </a:r>
          </a:p>
          <a:p>
            <a:pPr lvl="0" algn="r">
              <a:defRPr sz="1800"/>
            </a:pPr>
            <a:r>
              <a: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Wealth</a:t>
            </a:r>
          </a:p>
        </p:txBody>
      </p:sp>
      <p:sp>
        <p:nvSpPr>
          <p:cNvPr id="80" name="Shape 80"/>
          <p:cNvSpPr/>
          <p:nvPr/>
        </p:nvSpPr>
        <p:spPr>
          <a:xfrm rot="10800000">
            <a:off x="4902982" y="3260195"/>
            <a:ext cx="3832867" cy="38328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0092A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81" name="Shape 81"/>
          <p:cNvSpPr/>
          <p:nvPr/>
        </p:nvSpPr>
        <p:spPr>
          <a:xfrm rot="10800000">
            <a:off x="4193824" y="3338894"/>
            <a:ext cx="3675468" cy="36754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AFDA6B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82" name="Shape 82"/>
          <p:cNvSpPr/>
          <p:nvPr/>
        </p:nvSpPr>
        <p:spPr>
          <a:xfrm>
            <a:off x="4020684" y="2816990"/>
            <a:ext cx="4715165" cy="47151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13A199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cxnSp>
        <p:nvCxnSpPr>
          <p:cNvPr id="85" name="Connector 85"/>
          <p:cNvCxnSpPr>
            <a:stCxn id="83" idx="0"/>
            <a:endCxn id="84" idx="0"/>
          </p:cNvCxnSpPr>
          <p:nvPr/>
        </p:nvCxnSpPr>
        <p:spPr>
          <a:xfrm flipV="1">
            <a:off x="5361923" y="5176628"/>
            <a:ext cx="1995855" cy="1"/>
          </a:xfrm>
          <a:prstGeom prst="straightConnector1">
            <a:avLst/>
          </a:prstGeom>
          <a:ln w="76200">
            <a:solidFill>
              <a:srgbClr val="DDDDDD"/>
            </a:solidFill>
          </a:ln>
        </p:spPr>
      </p:cxnSp>
      <p:sp>
        <p:nvSpPr>
          <p:cNvPr id="86" name="Shape 86"/>
          <p:cNvSpPr/>
          <p:nvPr/>
        </p:nvSpPr>
        <p:spPr>
          <a:xfrm>
            <a:off x="5916736" y="3745924"/>
            <a:ext cx="923061" cy="3567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FFFFFF"/>
                </a:solidFill>
              </a:rPr>
              <a:t>Identity</a:t>
            </a:r>
          </a:p>
        </p:txBody>
      </p:sp>
      <p:cxnSp>
        <p:nvCxnSpPr>
          <p:cNvPr id="96" name="Connector 96"/>
          <p:cNvCxnSpPr>
            <a:stCxn id="83" idx="0"/>
            <a:endCxn id="90" idx="0"/>
          </p:cNvCxnSpPr>
          <p:nvPr/>
        </p:nvCxnSpPr>
        <p:spPr>
          <a:xfrm flipH="1" flipV="1">
            <a:off x="3421864" y="3484265"/>
            <a:ext cx="1940060" cy="1692364"/>
          </a:xfrm>
          <a:prstGeom prst="straightConnector1">
            <a:avLst/>
          </a:prstGeom>
          <a:ln w="76200">
            <a:solidFill>
              <a:srgbClr val="DDDDDD"/>
            </a:solidFill>
          </a:ln>
        </p:spPr>
      </p:cxnSp>
      <p:cxnSp>
        <p:nvCxnSpPr>
          <p:cNvPr id="97" name="Connector 97"/>
          <p:cNvCxnSpPr>
            <a:stCxn id="83" idx="0"/>
            <a:endCxn id="92" idx="0"/>
          </p:cNvCxnSpPr>
          <p:nvPr/>
        </p:nvCxnSpPr>
        <p:spPr>
          <a:xfrm flipH="1">
            <a:off x="2971495" y="5176628"/>
            <a:ext cx="2390429" cy="1"/>
          </a:xfrm>
          <a:prstGeom prst="straightConnector1">
            <a:avLst/>
          </a:prstGeom>
          <a:ln w="76200">
            <a:solidFill>
              <a:srgbClr val="DDDDDD"/>
            </a:solidFill>
          </a:ln>
        </p:spPr>
      </p:cxnSp>
      <p:cxnSp>
        <p:nvCxnSpPr>
          <p:cNvPr id="98" name="Connector 98"/>
          <p:cNvCxnSpPr>
            <a:stCxn id="83" idx="0"/>
            <a:endCxn id="94" idx="0"/>
          </p:cNvCxnSpPr>
          <p:nvPr/>
        </p:nvCxnSpPr>
        <p:spPr>
          <a:xfrm flipH="1">
            <a:off x="3421864" y="5176628"/>
            <a:ext cx="1940060" cy="1692363"/>
          </a:xfrm>
          <a:prstGeom prst="straightConnector1">
            <a:avLst/>
          </a:prstGeom>
          <a:ln w="76200">
            <a:solidFill>
              <a:srgbClr val="DDDDDD"/>
            </a:solidFill>
          </a:ln>
        </p:spPr>
      </p:cxnSp>
      <p:cxnSp>
        <p:nvCxnSpPr>
          <p:cNvPr id="105" name="Connector 105"/>
          <p:cNvCxnSpPr>
            <a:stCxn id="99" idx="0"/>
            <a:endCxn id="84" idx="0"/>
          </p:cNvCxnSpPr>
          <p:nvPr/>
        </p:nvCxnSpPr>
        <p:spPr>
          <a:xfrm flipH="1">
            <a:off x="7357777" y="3484265"/>
            <a:ext cx="2024864" cy="1692364"/>
          </a:xfrm>
          <a:prstGeom prst="straightConnector1">
            <a:avLst/>
          </a:prstGeom>
          <a:ln w="76200">
            <a:solidFill>
              <a:srgbClr val="DDDDDD"/>
            </a:solidFill>
          </a:ln>
        </p:spPr>
      </p:cxnSp>
      <p:cxnSp>
        <p:nvCxnSpPr>
          <p:cNvPr id="106" name="Connector 106"/>
          <p:cNvCxnSpPr>
            <a:stCxn id="84" idx="0"/>
            <a:endCxn id="103" idx="0"/>
          </p:cNvCxnSpPr>
          <p:nvPr/>
        </p:nvCxnSpPr>
        <p:spPr>
          <a:xfrm>
            <a:off x="7357777" y="5176628"/>
            <a:ext cx="2454801" cy="1"/>
          </a:xfrm>
          <a:prstGeom prst="straightConnector1">
            <a:avLst/>
          </a:prstGeom>
          <a:ln w="76200">
            <a:solidFill>
              <a:srgbClr val="DDDDDD"/>
            </a:solidFill>
          </a:ln>
        </p:spPr>
      </p:cxnSp>
      <p:cxnSp>
        <p:nvCxnSpPr>
          <p:cNvPr id="107" name="Connector 107"/>
          <p:cNvCxnSpPr>
            <a:stCxn id="101" idx="0"/>
            <a:endCxn id="84" idx="0"/>
          </p:cNvCxnSpPr>
          <p:nvPr/>
        </p:nvCxnSpPr>
        <p:spPr>
          <a:xfrm flipH="1" flipV="1">
            <a:off x="7357777" y="5176628"/>
            <a:ext cx="2024864" cy="1688252"/>
          </a:xfrm>
          <a:prstGeom prst="straightConnector1">
            <a:avLst/>
          </a:prstGeom>
          <a:ln w="76200">
            <a:solidFill>
              <a:srgbClr val="DDDDDD"/>
            </a:solidFill>
          </a:ln>
        </p:spPr>
      </p:cxnSp>
      <p:sp>
        <p:nvSpPr>
          <p:cNvPr id="83" name="Shape 83"/>
          <p:cNvSpPr/>
          <p:nvPr/>
        </p:nvSpPr>
        <p:spPr>
          <a:xfrm>
            <a:off x="4488057" y="4333436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4" name="Shape 84"/>
          <p:cNvSpPr/>
          <p:nvPr/>
        </p:nvSpPr>
        <p:spPr>
          <a:xfrm>
            <a:off x="6477714" y="4327457"/>
            <a:ext cx="1760128" cy="16983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7" name="Shape 87"/>
          <p:cNvSpPr/>
          <p:nvPr/>
        </p:nvSpPr>
        <p:spPr>
          <a:xfrm>
            <a:off x="4804163" y="5016037"/>
            <a:ext cx="1115521" cy="319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rgbClr val="FFFFFF"/>
                </a:solidFill>
              </a:rPr>
              <a:t>Resilience</a:t>
            </a:r>
          </a:p>
        </p:txBody>
      </p:sp>
      <p:sp>
        <p:nvSpPr>
          <p:cNvPr id="89" name="Shape 89"/>
          <p:cNvSpPr/>
          <p:nvPr/>
        </p:nvSpPr>
        <p:spPr>
          <a:xfrm>
            <a:off x="6856720" y="5016037"/>
            <a:ext cx="1002114" cy="319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rgbClr val="FFFFFF"/>
                </a:solidFill>
              </a:rPr>
              <a:t>Inclusion</a:t>
            </a:r>
          </a:p>
        </p:txBody>
      </p:sp>
      <p:sp>
        <p:nvSpPr>
          <p:cNvPr id="90" name="Shape 90"/>
          <p:cNvSpPr/>
          <p:nvPr/>
        </p:nvSpPr>
        <p:spPr>
          <a:xfrm>
            <a:off x="2547998" y="2641074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1" name="Shape 91"/>
          <p:cNvSpPr/>
          <p:nvPr/>
        </p:nvSpPr>
        <p:spPr>
          <a:xfrm>
            <a:off x="3033619" y="3327786"/>
            <a:ext cx="776491" cy="319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rgbClr val="FFFFFF"/>
                </a:solidFill>
              </a:rPr>
              <a:t>People</a:t>
            </a:r>
          </a:p>
        </p:txBody>
      </p:sp>
      <p:sp>
        <p:nvSpPr>
          <p:cNvPr id="92" name="Shape 92"/>
          <p:cNvSpPr/>
          <p:nvPr/>
        </p:nvSpPr>
        <p:spPr>
          <a:xfrm>
            <a:off x="2097629" y="4333436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3" name="Shape 93"/>
          <p:cNvSpPr/>
          <p:nvPr/>
        </p:nvSpPr>
        <p:spPr>
          <a:xfrm>
            <a:off x="2385607" y="4924571"/>
            <a:ext cx="1171778" cy="548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>
              <a:defRPr sz="1800"/>
            </a:pPr>
            <a:r>
              <a:rPr sz="1600" b="1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Skills and </a:t>
            </a:r>
          </a:p>
          <a:p>
            <a:pPr lvl="0" algn="ctr">
              <a:defRPr sz="1800"/>
            </a:pPr>
            <a:r>
              <a:rPr sz="1600" b="1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knowledge</a:t>
            </a:r>
          </a:p>
        </p:txBody>
      </p:sp>
      <p:sp>
        <p:nvSpPr>
          <p:cNvPr id="94" name="Shape 94"/>
          <p:cNvSpPr/>
          <p:nvPr/>
        </p:nvSpPr>
        <p:spPr>
          <a:xfrm>
            <a:off x="2547998" y="6025799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5" name="Shape 95"/>
          <p:cNvSpPr/>
          <p:nvPr/>
        </p:nvSpPr>
        <p:spPr>
          <a:xfrm>
            <a:off x="3055110" y="6708400"/>
            <a:ext cx="776690" cy="319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rgbClr val="FFFFFF"/>
                </a:solidFill>
              </a:rPr>
              <a:t>Assets</a:t>
            </a:r>
          </a:p>
        </p:txBody>
      </p:sp>
      <p:sp>
        <p:nvSpPr>
          <p:cNvPr id="99" name="Shape 99"/>
          <p:cNvSpPr/>
          <p:nvPr/>
        </p:nvSpPr>
        <p:spPr>
          <a:xfrm>
            <a:off x="8508774" y="2641074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0" name="Shape 100"/>
          <p:cNvSpPr/>
          <p:nvPr/>
        </p:nvSpPr>
        <p:spPr>
          <a:xfrm>
            <a:off x="9015886" y="3327786"/>
            <a:ext cx="776491" cy="319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rgbClr val="FFFFFF"/>
                </a:solidFill>
              </a:rPr>
              <a:t>People</a:t>
            </a:r>
          </a:p>
        </p:txBody>
      </p:sp>
      <p:sp>
        <p:nvSpPr>
          <p:cNvPr id="101" name="Shape 101"/>
          <p:cNvSpPr/>
          <p:nvPr/>
        </p:nvSpPr>
        <p:spPr>
          <a:xfrm>
            <a:off x="8508774" y="6021688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2" name="Shape 102"/>
          <p:cNvSpPr/>
          <p:nvPr/>
        </p:nvSpPr>
        <p:spPr>
          <a:xfrm>
            <a:off x="8994296" y="6704289"/>
            <a:ext cx="776690" cy="319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rgbClr val="FFFFFF"/>
                </a:solidFill>
              </a:rPr>
              <a:t>Assets</a:t>
            </a:r>
          </a:p>
        </p:txBody>
      </p:sp>
      <p:sp>
        <p:nvSpPr>
          <p:cNvPr id="103" name="Shape 103"/>
          <p:cNvSpPr/>
          <p:nvPr/>
        </p:nvSpPr>
        <p:spPr>
          <a:xfrm>
            <a:off x="8938711" y="4333436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4" name="Shape 104"/>
          <p:cNvSpPr/>
          <p:nvPr/>
        </p:nvSpPr>
        <p:spPr>
          <a:xfrm>
            <a:off x="9171283" y="5016037"/>
            <a:ext cx="1352158" cy="319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rgbClr val="FFFFFF"/>
                </a:solidFill>
              </a:rPr>
              <a:t>Environment</a:t>
            </a:r>
          </a:p>
        </p:txBody>
      </p:sp>
    </p:spTree>
  </p:cSld>
  <p:clrMapOvr>
    <a:masterClrMapping/>
  </p:clrMapOvr>
  <p:transition xmlns:p14="http://schemas.microsoft.com/office/powerpoint/2010/main"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 rot="10800000">
            <a:off x="263845" y="2180474"/>
            <a:ext cx="5992308" cy="5992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2CAAE1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110" name="Shape 110"/>
          <p:cNvSpPr/>
          <p:nvPr/>
        </p:nvSpPr>
        <p:spPr>
          <a:xfrm rot="10800000">
            <a:off x="6748647" y="2180474"/>
            <a:ext cx="5992309" cy="5992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4C11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111" name="Shape 111"/>
          <p:cNvSpPr/>
          <p:nvPr/>
        </p:nvSpPr>
        <p:spPr>
          <a:xfrm>
            <a:off x="4020684" y="2816990"/>
            <a:ext cx="4715165" cy="47151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13A199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cxnSp>
        <p:nvCxnSpPr>
          <p:cNvPr id="114" name="Connector 114"/>
          <p:cNvCxnSpPr>
            <a:stCxn id="112" idx="0"/>
            <a:endCxn id="113" idx="0"/>
          </p:cNvCxnSpPr>
          <p:nvPr/>
        </p:nvCxnSpPr>
        <p:spPr>
          <a:xfrm flipV="1">
            <a:off x="5361923" y="5176628"/>
            <a:ext cx="1995855" cy="1"/>
          </a:xfrm>
          <a:prstGeom prst="straightConnector1">
            <a:avLst/>
          </a:prstGeom>
          <a:ln w="76200">
            <a:solidFill>
              <a:srgbClr val="DDDDDD"/>
            </a:solidFill>
          </a:ln>
        </p:spPr>
      </p:cxnSp>
      <p:sp>
        <p:nvSpPr>
          <p:cNvPr id="115" name="Shape 115"/>
          <p:cNvSpPr/>
          <p:nvPr/>
        </p:nvSpPr>
        <p:spPr>
          <a:xfrm>
            <a:off x="5955073" y="3745924"/>
            <a:ext cx="846386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chemeClr val="bg1"/>
                </a:solidFill>
              </a:rPr>
              <a:t>Identity</a:t>
            </a:r>
          </a:p>
        </p:txBody>
      </p:sp>
      <p:cxnSp>
        <p:nvCxnSpPr>
          <p:cNvPr id="125" name="Connector 125"/>
          <p:cNvCxnSpPr>
            <a:stCxn id="112" idx="0"/>
            <a:endCxn id="119" idx="0"/>
          </p:cNvCxnSpPr>
          <p:nvPr/>
        </p:nvCxnSpPr>
        <p:spPr>
          <a:xfrm flipH="1" flipV="1">
            <a:off x="3421864" y="3484265"/>
            <a:ext cx="1940060" cy="1692364"/>
          </a:xfrm>
          <a:prstGeom prst="straightConnector1">
            <a:avLst/>
          </a:prstGeom>
          <a:ln w="76200">
            <a:solidFill>
              <a:srgbClr val="DDDDDD"/>
            </a:solidFill>
          </a:ln>
        </p:spPr>
      </p:cxnSp>
      <p:cxnSp>
        <p:nvCxnSpPr>
          <p:cNvPr id="126" name="Connector 126"/>
          <p:cNvCxnSpPr>
            <a:stCxn id="112" idx="0"/>
            <a:endCxn id="121" idx="0"/>
          </p:cNvCxnSpPr>
          <p:nvPr/>
        </p:nvCxnSpPr>
        <p:spPr>
          <a:xfrm flipH="1">
            <a:off x="2971495" y="5176628"/>
            <a:ext cx="2390429" cy="1"/>
          </a:xfrm>
          <a:prstGeom prst="straightConnector1">
            <a:avLst/>
          </a:prstGeom>
          <a:ln w="76200">
            <a:solidFill>
              <a:srgbClr val="DDDDDD"/>
            </a:solidFill>
          </a:ln>
        </p:spPr>
      </p:cxnSp>
      <p:cxnSp>
        <p:nvCxnSpPr>
          <p:cNvPr id="127" name="Connector 127"/>
          <p:cNvCxnSpPr>
            <a:stCxn id="112" idx="0"/>
            <a:endCxn id="123" idx="0"/>
          </p:cNvCxnSpPr>
          <p:nvPr/>
        </p:nvCxnSpPr>
        <p:spPr>
          <a:xfrm flipH="1">
            <a:off x="3421864" y="5176628"/>
            <a:ext cx="1940060" cy="1692363"/>
          </a:xfrm>
          <a:prstGeom prst="straightConnector1">
            <a:avLst/>
          </a:prstGeom>
          <a:ln w="76200">
            <a:solidFill>
              <a:srgbClr val="DDDDDD"/>
            </a:solidFill>
          </a:ln>
        </p:spPr>
      </p:cxnSp>
      <p:sp>
        <p:nvSpPr>
          <p:cNvPr id="128" name="Shape 128"/>
          <p:cNvSpPr/>
          <p:nvPr/>
        </p:nvSpPr>
        <p:spPr>
          <a:xfrm>
            <a:off x="10870193" y="4900890"/>
            <a:ext cx="1295226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>
              <a:defRPr sz="1800"/>
            </a:pPr>
            <a:r>
              <a:rPr b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Community </a:t>
            </a:r>
          </a:p>
          <a:p>
            <a:pPr lvl="0">
              <a:defRPr sz="1800"/>
            </a:pPr>
            <a:r>
              <a:rPr b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Wealth</a:t>
            </a:r>
          </a:p>
        </p:txBody>
      </p:sp>
      <p:cxnSp>
        <p:nvCxnSpPr>
          <p:cNvPr id="135" name="Connector 135"/>
          <p:cNvCxnSpPr>
            <a:stCxn id="129" idx="0"/>
            <a:endCxn id="113" idx="0"/>
          </p:cNvCxnSpPr>
          <p:nvPr/>
        </p:nvCxnSpPr>
        <p:spPr>
          <a:xfrm flipH="1">
            <a:off x="7357777" y="3484265"/>
            <a:ext cx="2024864" cy="1692364"/>
          </a:xfrm>
          <a:prstGeom prst="straightConnector1">
            <a:avLst/>
          </a:prstGeom>
          <a:ln w="76200">
            <a:solidFill>
              <a:srgbClr val="DDDDDD"/>
            </a:solidFill>
          </a:ln>
        </p:spPr>
      </p:cxnSp>
      <p:cxnSp>
        <p:nvCxnSpPr>
          <p:cNvPr id="136" name="Connector 136"/>
          <p:cNvCxnSpPr>
            <a:stCxn id="113" idx="0"/>
            <a:endCxn id="133" idx="0"/>
          </p:cNvCxnSpPr>
          <p:nvPr/>
        </p:nvCxnSpPr>
        <p:spPr>
          <a:xfrm>
            <a:off x="7357777" y="5176628"/>
            <a:ext cx="2454801" cy="1"/>
          </a:xfrm>
          <a:prstGeom prst="straightConnector1">
            <a:avLst/>
          </a:prstGeom>
          <a:ln w="76200">
            <a:solidFill>
              <a:srgbClr val="DDDDDD"/>
            </a:solidFill>
          </a:ln>
        </p:spPr>
      </p:cxnSp>
      <p:cxnSp>
        <p:nvCxnSpPr>
          <p:cNvPr id="137" name="Connector 137"/>
          <p:cNvCxnSpPr>
            <a:stCxn id="131" idx="0"/>
            <a:endCxn id="113" idx="0"/>
          </p:cNvCxnSpPr>
          <p:nvPr/>
        </p:nvCxnSpPr>
        <p:spPr>
          <a:xfrm flipH="1" flipV="1">
            <a:off x="7357777" y="5176628"/>
            <a:ext cx="2024864" cy="1688252"/>
          </a:xfrm>
          <a:prstGeom prst="straightConnector1">
            <a:avLst/>
          </a:prstGeom>
          <a:ln w="76200">
            <a:solidFill>
              <a:srgbClr val="DDDDDD"/>
            </a:solidFill>
          </a:ln>
        </p:spPr>
      </p:cxnSp>
      <p:sp>
        <p:nvSpPr>
          <p:cNvPr id="138" name="Shape 138"/>
          <p:cNvSpPr/>
          <p:nvPr/>
        </p:nvSpPr>
        <p:spPr>
          <a:xfrm>
            <a:off x="845015" y="4900890"/>
            <a:ext cx="1077293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>
              <a:defRPr sz="1800"/>
            </a:pPr>
            <a:r>
              <a:rPr b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Individual </a:t>
            </a:r>
          </a:p>
          <a:p>
            <a:pPr lvl="0" algn="r">
              <a:defRPr sz="1800"/>
            </a:pPr>
            <a:r>
              <a:rPr b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Wealth</a:t>
            </a:r>
          </a:p>
        </p:txBody>
      </p:sp>
      <p:sp>
        <p:nvSpPr>
          <p:cNvPr id="112" name="Shape 112"/>
          <p:cNvSpPr/>
          <p:nvPr/>
        </p:nvSpPr>
        <p:spPr>
          <a:xfrm>
            <a:off x="4488057" y="4333436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6477714" y="4327457"/>
            <a:ext cx="1760128" cy="16983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6" name="Shape 116"/>
          <p:cNvSpPr/>
          <p:nvPr/>
        </p:nvSpPr>
        <p:spPr>
          <a:xfrm>
            <a:off x="4854372" y="5016037"/>
            <a:ext cx="1015102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chemeClr val="bg1"/>
                </a:solidFill>
              </a:rPr>
              <a:t>Resilience</a:t>
            </a:r>
          </a:p>
        </p:txBody>
      </p:sp>
      <p:sp>
        <p:nvSpPr>
          <p:cNvPr id="118" name="Shape 118"/>
          <p:cNvSpPr/>
          <p:nvPr/>
        </p:nvSpPr>
        <p:spPr>
          <a:xfrm>
            <a:off x="6907483" y="5016037"/>
            <a:ext cx="90058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chemeClr val="bg1"/>
                </a:solidFill>
              </a:rPr>
              <a:t>Inclusion</a:t>
            </a:r>
          </a:p>
        </p:txBody>
      </p:sp>
      <p:sp>
        <p:nvSpPr>
          <p:cNvPr id="119" name="Shape 119"/>
          <p:cNvSpPr/>
          <p:nvPr/>
        </p:nvSpPr>
        <p:spPr>
          <a:xfrm>
            <a:off x="2547998" y="2641074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0" name="Shape 120"/>
          <p:cNvSpPr/>
          <p:nvPr/>
        </p:nvSpPr>
        <p:spPr>
          <a:xfrm>
            <a:off x="3085484" y="3327786"/>
            <a:ext cx="672760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 dirty="0">
                <a:solidFill>
                  <a:schemeClr val="bg1"/>
                </a:solidFill>
              </a:rPr>
              <a:t>People</a:t>
            </a:r>
          </a:p>
        </p:txBody>
      </p:sp>
      <p:sp>
        <p:nvSpPr>
          <p:cNvPr id="121" name="Shape 121"/>
          <p:cNvSpPr/>
          <p:nvPr/>
        </p:nvSpPr>
        <p:spPr>
          <a:xfrm>
            <a:off x="2097629" y="4333436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2" name="Shape 122"/>
          <p:cNvSpPr/>
          <p:nvPr/>
        </p:nvSpPr>
        <p:spPr>
          <a:xfrm>
            <a:off x="2441353" y="4924571"/>
            <a:ext cx="1060286" cy="4924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>
              <a:defRPr sz="1800"/>
            </a:pPr>
            <a:r>
              <a:rPr sz="1600" b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Skills and </a:t>
            </a:r>
          </a:p>
          <a:p>
            <a:pPr lvl="0" algn="ctr">
              <a:defRPr sz="1800"/>
            </a:pPr>
            <a:r>
              <a:rPr sz="1600" b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knowledge</a:t>
            </a:r>
          </a:p>
        </p:txBody>
      </p:sp>
      <p:sp>
        <p:nvSpPr>
          <p:cNvPr id="123" name="Shape 123"/>
          <p:cNvSpPr/>
          <p:nvPr/>
        </p:nvSpPr>
        <p:spPr>
          <a:xfrm>
            <a:off x="2547998" y="6025799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4" name="Shape 124"/>
          <p:cNvSpPr/>
          <p:nvPr/>
        </p:nvSpPr>
        <p:spPr>
          <a:xfrm>
            <a:off x="3106974" y="6708400"/>
            <a:ext cx="672961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chemeClr val="bg1"/>
                </a:solidFill>
              </a:rPr>
              <a:t>Assets</a:t>
            </a:r>
          </a:p>
        </p:txBody>
      </p:sp>
      <p:sp>
        <p:nvSpPr>
          <p:cNvPr id="129" name="Shape 129"/>
          <p:cNvSpPr/>
          <p:nvPr/>
        </p:nvSpPr>
        <p:spPr>
          <a:xfrm>
            <a:off x="8508774" y="2641074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0" name="Shape 130"/>
          <p:cNvSpPr/>
          <p:nvPr/>
        </p:nvSpPr>
        <p:spPr>
          <a:xfrm>
            <a:off x="9067751" y="3327786"/>
            <a:ext cx="672760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chemeClr val="bg1"/>
                </a:solidFill>
              </a:rPr>
              <a:t>People</a:t>
            </a:r>
          </a:p>
        </p:txBody>
      </p:sp>
      <p:sp>
        <p:nvSpPr>
          <p:cNvPr id="131" name="Shape 131"/>
          <p:cNvSpPr/>
          <p:nvPr/>
        </p:nvSpPr>
        <p:spPr>
          <a:xfrm>
            <a:off x="8508774" y="6021688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2" name="Shape 132"/>
          <p:cNvSpPr/>
          <p:nvPr/>
        </p:nvSpPr>
        <p:spPr>
          <a:xfrm>
            <a:off x="9046160" y="6704289"/>
            <a:ext cx="672961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chemeClr val="bg1"/>
                </a:solidFill>
              </a:rPr>
              <a:t>Assets</a:t>
            </a:r>
          </a:p>
        </p:txBody>
      </p:sp>
      <p:sp>
        <p:nvSpPr>
          <p:cNvPr id="133" name="Shape 133"/>
          <p:cNvSpPr/>
          <p:nvPr/>
        </p:nvSpPr>
        <p:spPr>
          <a:xfrm>
            <a:off x="8938711" y="4333436"/>
            <a:ext cx="1747733" cy="168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4" name="Shape 134"/>
          <p:cNvSpPr/>
          <p:nvPr/>
        </p:nvSpPr>
        <p:spPr>
          <a:xfrm>
            <a:off x="9220337" y="5016037"/>
            <a:ext cx="1254049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600" b="1">
                <a:solidFill>
                  <a:schemeClr val="bg1"/>
                </a:solidFill>
              </a:rPr>
              <a:t>Environment</a:t>
            </a:r>
          </a:p>
        </p:txBody>
      </p:sp>
    </p:spTree>
  </p:cSld>
  <p:clrMapOvr>
    <a:masterClrMapping/>
  </p:clrMapOvr>
  <p:transition xmlns:p14="http://schemas.microsoft.com/office/powerpoint/2010/main"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4 block-06-06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25924" y="2996907"/>
            <a:ext cx="3552951" cy="3552953"/>
          </a:xfrm>
          <a:prstGeom prst="rect">
            <a:avLst/>
          </a:prstGeom>
          <a:ln w="12700">
            <a:miter lim="400000"/>
          </a:ln>
        </p:spPr>
      </p:pic>
      <p:pic>
        <p:nvPicPr>
          <p:cNvPr id="159" name="4 block-06-02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318221" y="589205"/>
            <a:ext cx="4305863" cy="43058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4 block-06-06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25924" y="2996907"/>
            <a:ext cx="3552951" cy="3552953"/>
          </a:xfrm>
          <a:prstGeom prst="rect">
            <a:avLst/>
          </a:prstGeom>
          <a:ln w="12700">
            <a:miter lim="400000"/>
          </a:ln>
        </p:spPr>
      </p:pic>
      <p:pic>
        <p:nvPicPr>
          <p:cNvPr id="159" name="4 block-06-02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318221" y="589205"/>
            <a:ext cx="4305863" cy="430586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0" name="4 block-06-03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380716" y="589205"/>
            <a:ext cx="4305863" cy="43058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476055886"/>
      </p:ext>
    </p:extLst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4 block-06-04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80716" y="4655054"/>
            <a:ext cx="4305863" cy="4305863"/>
          </a:xfrm>
          <a:prstGeom prst="rect">
            <a:avLst/>
          </a:prstGeom>
          <a:ln w="12700">
            <a:miter lim="400000"/>
          </a:ln>
        </p:spPr>
      </p:pic>
      <p:pic>
        <p:nvPicPr>
          <p:cNvPr id="158" name="4 block-06-06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725924" y="2996907"/>
            <a:ext cx="3552951" cy="3552953"/>
          </a:xfrm>
          <a:prstGeom prst="rect">
            <a:avLst/>
          </a:prstGeom>
          <a:ln w="12700">
            <a:miter lim="400000"/>
          </a:ln>
        </p:spPr>
      </p:pic>
      <p:pic>
        <p:nvPicPr>
          <p:cNvPr id="159" name="4 block-06-02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318221" y="589205"/>
            <a:ext cx="4305863" cy="430586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0" name="4 block-06-03.png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380716" y="589205"/>
            <a:ext cx="4305863" cy="43058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013609792"/>
      </p:ext>
    </p:extLst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318221" y="589205"/>
            <a:ext cx="8368358" cy="8371712"/>
            <a:chOff x="3609709" y="2372410"/>
            <a:chExt cx="5785382" cy="5787701"/>
          </a:xfrm>
        </p:grpSpPr>
        <p:pic>
          <p:nvPicPr>
            <p:cNvPr id="156" name="4 block-06-04.png"/>
            <p:cNvPicPr/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6418275" y="5183295"/>
              <a:ext cx="2976816" cy="2976816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157" name="4 block-06-05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609709" y="5183295"/>
              <a:ext cx="2976816" cy="2976816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158" name="4 block-06-06.png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5274251" y="4036951"/>
              <a:ext cx="2456298" cy="2456299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159" name="4 block-06-02.png"/>
            <p:cNvPicPr/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3609709" y="2372410"/>
              <a:ext cx="2976816" cy="2976816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160" name="4 block-06-03.png"/>
            <p:cNvPicPr/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6418275" y="2372410"/>
              <a:ext cx="2976816" cy="2976816"/>
            </a:xfrm>
            <a:prstGeom prst="rect">
              <a:avLst/>
            </a:prstGeom>
            <a:ln w="12700">
              <a:miter lim="400000"/>
            </a:ln>
          </p:spPr>
        </p:pic>
      </p:grpSp>
    </p:spTree>
    <p:extLst>
      <p:ext uri="{BB962C8B-B14F-4D97-AF65-F5344CB8AC3E}">
        <p14:creationId xmlns:p14="http://schemas.microsoft.com/office/powerpoint/2010/main" val="3075986429"/>
      </p:ext>
    </p:extLst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wheel-02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479169" y="629724"/>
            <a:ext cx="4992868" cy="367448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229461372"/>
      </p:ext>
    </p:extLst>
  </p:cSld>
  <p:clrMapOvr>
    <a:masterClrMapping/>
  </p:clrMapOvr>
  <p:transition xmlns:p14="http://schemas.microsoft.com/office/powerpoint/2010/main"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wheel-03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64146" y="629724"/>
            <a:ext cx="4273779" cy="4111529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wheel-02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479169" y="629724"/>
            <a:ext cx="4992868" cy="367448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640008714"/>
      </p:ext>
    </p:extLst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 Neue CE 55 Roman"/>
        <a:ea typeface="Helvetica Neue CE 55 Roman"/>
        <a:cs typeface="Helvetica Neue CE 55 Roman"/>
      </a:majorFont>
      <a:minorFont>
        <a:latin typeface="Helvetica-Fraction"/>
        <a:ea typeface="Helvetica-Fraction"/>
        <a:cs typeface="Helvetica-Fractio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127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127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127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8767" tIns="48767" rIns="48767" bIns="48767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-Fractio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127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8767" tIns="48767" rIns="48767" bIns="48767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-Fractio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 Neue CE 55 Roman"/>
        <a:ea typeface="Helvetica Neue CE 55 Roman"/>
        <a:cs typeface="Helvetica Neue CE 55 Roman"/>
      </a:majorFont>
      <a:minorFont>
        <a:latin typeface="Helvetica-Fraction"/>
        <a:ea typeface="Helvetica-Fraction"/>
        <a:cs typeface="Helvetica-Fractio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127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127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127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8767" tIns="48767" rIns="48767" bIns="48767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-Fractio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127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8767" tIns="48767" rIns="48767" bIns="48767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-Fractio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3667</TotalTime>
  <Words>54</Words>
  <Application>Microsoft Macintosh PowerPoint</Application>
  <PresentationFormat>Custom</PresentationFormat>
  <Paragraphs>47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Nic Crosby</cp:lastModifiedBy>
  <cp:revision>7</cp:revision>
  <dcterms:modified xsi:type="dcterms:W3CDTF">2015-07-09T10:29:57Z</dcterms:modified>
</cp:coreProperties>
</file>